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2" r:id="rId16"/>
    <p:sldId id="278" r:id="rId17"/>
    <p:sldId id="273" r:id="rId18"/>
    <p:sldId id="274" r:id="rId19"/>
    <p:sldId id="275" r:id="rId20"/>
    <p:sldId id="276"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smtClean="0"/>
              <a:t>Flask</a:t>
            </a:r>
            <a:r>
              <a:rPr lang="en-US" smtClean="0"/>
              <a:t> web application to make prediction using the model stored in Google ML Cloud.</a:t>
            </a:r>
            <a:endParaRPr lang="en-US" dirty="0" smtClean="0"/>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12100A-4649-F043-B394-1DBCAA020BC1}"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1AEA2A-90FE-E447-855D-B66D15D8F688}"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E5BDB4-8A00-AF4B-A5C2-0888A71270CD}"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2A47C-E312-9249-B9C9-6E76400A03B1}"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83FDC9-5E1B-5641-8563-F58842A1A6FB}"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EE91D5-2DEE-434B-8B39-74C3DB3B188B}"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47B65-5870-E140-B34F-FB3B6D796B7D}"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25B70A-5C78-B74C-8E22-51A04B5F4519}"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1BF650-D404-C24E-AF00-21784D4A0B5B}"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5/3/17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43002-B6FB-F740-B25C-A028424386BE}" type="datetime1">
              <a:rPr lang="en-US" smtClean="0"/>
              <a:t>5/3/17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DDE2FC-96C3-1A42-92FA-6A529E4C612B}" type="datetime1">
              <a:rPr lang="en-US" smtClean="0"/>
              <a:t>5/3/17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B6F0AD-C934-3E4C-B438-667E259C61CD}" type="datetime1">
              <a:rPr lang="en-US" smtClean="0"/>
              <a:t>5/3/17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5/3/17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5/3/17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5/3/17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0E31D6-6C27-C34C-B380-3DDBB1DD4065}" type="datetime1">
              <a:rPr lang="en-US" smtClean="0"/>
              <a:t>5/3/17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283" y="2404534"/>
            <a:ext cx="8515720" cy="1646302"/>
          </a:xfrm>
        </p:spPr>
        <p:txBody>
          <a:bodyPr/>
          <a:lstStyle/>
          <a:p>
            <a:r>
              <a:rPr lang="en-US" dirty="0" err="1" smtClean="0"/>
              <a:t>Wellio</a:t>
            </a:r>
            <a:r>
              <a:rPr lang="en-US" dirty="0" smtClean="0"/>
              <a:t> </a:t>
            </a:r>
            <a:r>
              <a:rPr lang="mr-IN" dirty="0" smtClean="0"/>
              <a:t>–</a:t>
            </a:r>
            <a:r>
              <a:rPr lang="en-US" dirty="0" smtClean="0"/>
              <a:t> Capstone Project</a:t>
            </a:r>
            <a:endParaRPr lang="en-US" dirty="0"/>
          </a:p>
        </p:txBody>
      </p:sp>
      <p:sp>
        <p:nvSpPr>
          <p:cNvPr id="3" name="Subtitle 2"/>
          <p:cNvSpPr>
            <a:spLocks noGrp="1"/>
          </p:cNvSpPr>
          <p:nvPr>
            <p:ph type="subTitle" idx="1"/>
          </p:nvPr>
        </p:nvSpPr>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stretch>
            <a:fillRect/>
          </a:stretch>
        </p:blipFill>
        <p:spPr>
          <a:xfrm>
            <a:off x="440031" y="2041137"/>
            <a:ext cx="9059316" cy="3255692"/>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7" name="Picture 6"/>
          <p:cNvPicPr>
            <a:picLocks noChangeAspect="1"/>
          </p:cNvPicPr>
          <p:nvPr/>
        </p:nvPicPr>
        <p:blipFill>
          <a:blip r:embed="rId2"/>
          <a:stretch>
            <a:fillRect/>
          </a:stretch>
        </p:blipFill>
        <p:spPr>
          <a:xfrm>
            <a:off x="677334" y="1573097"/>
            <a:ext cx="8102600" cy="45593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dirty="0" smtClean="0"/>
              <a:t>.</a:t>
            </a:r>
            <a:endParaRPr lang="en-US" dirty="0"/>
          </a:p>
        </p:txBody>
      </p:sp>
      <p:pic>
        <p:nvPicPr>
          <p:cNvPr id="6" name="Picture 5"/>
          <p:cNvPicPr>
            <a:picLocks noChangeAspect="1"/>
          </p:cNvPicPr>
          <p:nvPr/>
        </p:nvPicPr>
        <p:blipFill>
          <a:blip r:embed="rId3"/>
          <a:stretch>
            <a:fillRect/>
          </a:stretch>
        </p:blipFill>
        <p:spPr>
          <a:xfrm>
            <a:off x="2913035" y="2746951"/>
            <a:ext cx="4385748" cy="3294411"/>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smtClean="0"/>
              <a:t>InceptionV3 graph</a:t>
            </a:r>
            <a:endParaRPr lang="en-US" dirty="0"/>
          </a:p>
        </p:txBody>
      </p:sp>
      <p:pic>
        <p:nvPicPr>
          <p:cNvPr id="7" name="Picture 6"/>
          <p:cNvPicPr>
            <a:picLocks noChangeAspect="1"/>
          </p:cNvPicPr>
          <p:nvPr/>
        </p:nvPicPr>
        <p:blipFill>
          <a:blip r:embed="rId2"/>
          <a:stretch>
            <a:fillRect/>
          </a:stretch>
        </p:blipFill>
        <p:spPr>
          <a:xfrm>
            <a:off x="3057650" y="1805197"/>
            <a:ext cx="3075521" cy="4364998"/>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34" y="2160589"/>
            <a:ext cx="10430107" cy="2503474"/>
          </a:xfrm>
          <a:prstGeom prst="rect">
            <a:avLst/>
          </a:prstGeo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5374" y="1625329"/>
            <a:ext cx="5175626" cy="4173305"/>
          </a:xfr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7" name="Picture 6"/>
          <p:cNvPicPr>
            <a:picLocks noChangeAspect="1"/>
          </p:cNvPicPr>
          <p:nvPr/>
        </p:nvPicPr>
        <p:blipFill>
          <a:blip r:embed="rId2"/>
          <a:stretch>
            <a:fillRect/>
          </a:stretch>
        </p:blipFill>
        <p:spPr>
          <a:xfrm>
            <a:off x="755391" y="1456017"/>
            <a:ext cx="6805921" cy="458534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6" name="Picture 5"/>
          <p:cNvPicPr>
            <a:picLocks noChangeAspect="1"/>
          </p:cNvPicPr>
          <p:nvPr/>
        </p:nvPicPr>
        <p:blipFill>
          <a:blip r:embed="rId2"/>
          <a:stretch>
            <a:fillRect/>
          </a:stretch>
        </p:blipFill>
        <p:spPr>
          <a:xfrm>
            <a:off x="744240" y="1359208"/>
            <a:ext cx="4780146" cy="4685956"/>
          </a:xfrm>
          <a:prstGeom prst="rect">
            <a:avLst/>
          </a:prstGeom>
        </p:spPr>
      </p:pic>
    </p:spTree>
    <p:extLst>
      <p:ext uri="{BB962C8B-B14F-4D97-AF65-F5344CB8AC3E}">
        <p14:creationId xmlns:p14="http://schemas.microsoft.com/office/powerpoint/2010/main" val="568472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714" y="1404326"/>
            <a:ext cx="786559" cy="45987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558" y="1404326"/>
            <a:ext cx="1019671" cy="4393580"/>
          </a:xfrm>
          <a:prstGeom prst="rect">
            <a:avLst/>
          </a:prstGeom>
        </p:spPr>
      </p:pic>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Content Placeholder 2"/>
          <p:cNvSpPr>
            <a:spLocks noGrp="1"/>
          </p:cNvSpPr>
          <p:nvPr>
            <p:ph idx="1"/>
          </p:nvPr>
        </p:nvSpPr>
        <p:spPr>
          <a:xfrm>
            <a:off x="677334" y="1661533"/>
            <a:ext cx="8596668" cy="4379830"/>
          </a:xfrm>
        </p:spPr>
        <p:txBody>
          <a:bodyPr/>
          <a:lstStyle/>
          <a:p>
            <a:r>
              <a:rPr lang="en-US" dirty="0" smtClean="0"/>
              <a:t>Images pre-processed to 25, 50 and 100.</a:t>
            </a:r>
          </a:p>
          <a:p>
            <a:r>
              <a:rPr lang="en-US" dirty="0" smtClean="0"/>
              <a:t>Also used data augmentation.</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937" y="2573767"/>
            <a:ext cx="3494788" cy="349478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224" y="2636908"/>
            <a:ext cx="3444990" cy="344499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969" y="2593775"/>
            <a:ext cx="3488123" cy="3488123"/>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882" y="2160588"/>
            <a:ext cx="6850274" cy="3881437"/>
          </a:xfr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580369"/>
            <a:ext cx="8596312" cy="3041875"/>
          </a:xfrm>
        </p:spPr>
      </p:pic>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65666"/>
            <a:ext cx="8596312" cy="3271281"/>
          </a:xfr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32361"/>
            <a:ext cx="8596312" cy="3737890"/>
          </a:xfrm>
        </p:spPr>
      </p:pic>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sz="2200" dirty="0">
                <a:solidFill>
                  <a:schemeClr val="tx1"/>
                </a:solidFill>
              </a:rPr>
              <a:t>Left</a:t>
            </a:r>
            <a:r>
              <a:rPr lang="en-US" sz="2200" dirty="0" smtClean="0">
                <a:solidFill>
                  <a:schemeClr val="tx1"/>
                </a:solidFill>
              </a:rPr>
              <a:t>: user generated photo (</a:t>
            </a:r>
            <a:r>
              <a:rPr lang="en-US" sz="2200" dirty="0" err="1" smtClean="0">
                <a:solidFill>
                  <a:schemeClr val="tx1"/>
                </a:solidFill>
              </a:rPr>
              <a:t>food.com</a:t>
            </a:r>
            <a:r>
              <a:rPr lang="en-US" sz="2200" dirty="0" smtClean="0">
                <a:solidFill>
                  <a:schemeClr val="tx1"/>
                </a:solidFill>
              </a:rPr>
              <a:t>)</a:t>
            </a:r>
            <a:r>
              <a:rPr lang="en-US" sz="2200" dirty="0" smtClean="0">
                <a:solidFill>
                  <a:schemeClr val="tx1"/>
                </a:solidFill>
              </a:rPr>
              <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994" y="2428217"/>
            <a:ext cx="4063164" cy="3045732"/>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33" y="2411700"/>
            <a:ext cx="4593373" cy="3062249"/>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158</TotalTime>
  <Words>704</Words>
  <Application>Microsoft Macintosh PowerPoint</Application>
  <PresentationFormat>Widescreen</PresentationFormat>
  <Paragraphs>95</Paragraphs>
  <Slides>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Mangal</vt:lpstr>
      <vt:lpstr>Trebuchet MS</vt:lpstr>
      <vt:lpstr>Wingdings 3</vt:lpstr>
      <vt:lpstr>Arial</vt:lpstr>
      <vt:lpstr>Facet</vt:lpstr>
      <vt:lpstr>Wellio – 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41</cp:revision>
  <dcterms:created xsi:type="dcterms:W3CDTF">2017-04-30T19:11:11Z</dcterms:created>
  <dcterms:modified xsi:type="dcterms:W3CDTF">2017-05-03T23:39:26Z</dcterms:modified>
</cp:coreProperties>
</file>